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6D33-F639-4A99-8E56-F123C0C110F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14B1B-34FB-4898-B661-5199B8A2E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81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4B1B-34FB-4898-B661-5199B8A2E3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87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C2F7DD-EDFF-4639-8AFD-687F7B621A0E}" type="datetimeFigureOut">
              <a:rPr lang="es-ES" smtClean="0"/>
              <a:t>18/03/2014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C6DE6C-BFB8-44CA-81D4-74FF12EF289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10889">
        <p14:honeycomb/>
      </p:transition>
    </mc:Choice>
    <mc:Fallback xmlns="">
      <p:transition spd="slow" advClick="0" advTm="10889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abeatbyKai" panose="00000400000000000000" pitchFamily="2" charset="0"/>
              </a:rPr>
              <a:t>I </a:t>
            </a:r>
            <a:r>
              <a:rPr lang="es-ES" dirty="0" err="1" smtClean="0">
                <a:latin typeface="abeatbyKai" panose="00000400000000000000" pitchFamily="2" charset="0"/>
              </a:rPr>
              <a:t>coNCURSO</a:t>
            </a:r>
            <a:r>
              <a:rPr lang="es-ES" dirty="0" smtClean="0">
                <a:latin typeface="abeatbyKai" panose="00000400000000000000" pitchFamily="2" charset="0"/>
              </a:rPr>
              <a:t> DE FOTOGRAFIA 2014</a:t>
            </a:r>
            <a:endParaRPr lang="es-ES" dirty="0">
              <a:latin typeface="abeatbyKai" panose="000004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LA IMAGEN DEL TRABAJO SOCIAL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2195736" y="1605461"/>
            <a:ext cx="3888432" cy="33123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5001">
            <a:off x="406170" y="1517284"/>
            <a:ext cx="419417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853">
        <p14:flash/>
      </p:transition>
    </mc:Choice>
    <mc:Fallback xmlns="">
      <p:transition spd="slow" advClick="0" advTm="5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86744"/>
            <a:ext cx="3200400" cy="21336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82471"/>
            <a:ext cx="3200400" cy="2142146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12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580">
        <p14:flip dir="r"/>
      </p:transition>
    </mc:Choice>
    <mc:Fallback xmlns="">
      <p:transition spd="slow" advClick="0" advTm="5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89581"/>
            <a:ext cx="3200400" cy="2127925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89581"/>
            <a:ext cx="3200400" cy="2127925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5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33">
        <p14:prism isContent="1" isInverted="1"/>
      </p:transition>
    </mc:Choice>
    <mc:Fallback xmlns="">
      <p:transition spd="slow" advClick="0" advTm="5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3" y="1772816"/>
            <a:ext cx="3819635" cy="2376264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5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995">
        <p14:flash/>
      </p:transition>
    </mc:Choice>
    <mc:Fallback xmlns="">
      <p:transition spd="slow" advClick="0" advTm="59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274089"/>
            <a:ext cx="3200400" cy="3358910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515"/>
            <a:ext cx="3200400" cy="2400058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39">
        <p:blinds dir="vert"/>
      </p:transition>
    </mc:Choice>
    <mc:Fallback xmlns="">
      <p:transition spd="slow" advClick="0" advTm="603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200400" cy="2436612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186394" cy="2376263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3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76">
        <p14:prism isContent="1"/>
      </p:transition>
    </mc:Choice>
    <mc:Fallback xmlns="">
      <p:transition spd="slow" advClick="0" advTm="59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200400" cy="2400300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479304" cy="2319536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167">
        <p:checker/>
      </p:transition>
    </mc:Choice>
    <mc:Fallback xmlns="">
      <p:transition spd="slow" advClick="0" advTm="616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3945439" cy="3600400"/>
          </a:xfrm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9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206">
        <p14:honeycomb/>
      </p:transition>
    </mc:Choice>
    <mc:Fallback xmlns="">
      <p:transition spd="slow" advClick="0" advTm="6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200400" cy="2133600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3471233" cy="2088232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1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37">
        <p14:gallery dir="l"/>
      </p:transition>
    </mc:Choice>
    <mc:Fallback xmlns="">
      <p:transition spd="slow" advClick="0" advTm="5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230">
        <p14:doors dir="vert"/>
      </p:transition>
    </mc:Choice>
    <mc:Fallback xmlns="">
      <p:transition spd="slow" advClick="0" advTm="62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89581"/>
            <a:ext cx="3200400" cy="2127925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910244"/>
            <a:ext cx="3200400" cy="2086599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63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14">
        <p14:prism isContent="1"/>
      </p:transition>
    </mc:Choice>
    <mc:Fallback xmlns="">
      <p:transition spd="slow" advClick="0" advTm="56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4590420"/>
            <a:ext cx="738031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I Concurso de Fotografía CGTS: la imagen del trabajo social.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6" y="1439644"/>
            <a:ext cx="1462750" cy="109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41" y="1407964"/>
            <a:ext cx="1373263" cy="1152128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7" y="2637558"/>
            <a:ext cx="1200000" cy="18000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7558"/>
            <a:ext cx="1200000" cy="180000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7558"/>
            <a:ext cx="2400000" cy="1800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03" y="2637558"/>
            <a:ext cx="1350000" cy="18000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46" y="1412776"/>
            <a:ext cx="1732800" cy="1152128"/>
          </a:xfrm>
          <a:prstGeom prst="rect">
            <a:avLst/>
          </a:prstGeom>
        </p:spPr>
      </p:pic>
      <p:pic>
        <p:nvPicPr>
          <p:cNvPr id="2048" name="204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03" y="1448840"/>
            <a:ext cx="1620000" cy="10800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sp>
        <p:nvSpPr>
          <p:cNvPr id="1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9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99">
        <p14:flip dir="r"/>
      </p:transition>
    </mc:Choice>
    <mc:Fallback xmlns="">
      <p:transition spd="slow" advClick="0" advTm="15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86744"/>
            <a:ext cx="3200400" cy="21336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86744"/>
            <a:ext cx="3200400" cy="2133600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5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887">
        <p14:window dir="vert"/>
      </p:transition>
    </mc:Choice>
    <mc:Fallback xmlns="">
      <p:transition spd="slow" advClick="0" advTm="58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816674" cy="2554641"/>
          </a:xfr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004048" y="1772816"/>
            <a:ext cx="3688408" cy="2520280"/>
          </a:xfrm>
        </p:spPr>
        <p:txBody>
          <a:bodyPr/>
          <a:lstStyle/>
          <a:p>
            <a:pPr algn="ctr"/>
            <a:r>
              <a:rPr lang="es-ES" dirty="0" smtClean="0">
                <a:latin typeface="abeatbyKai" panose="00000400000000000000" pitchFamily="2" charset="0"/>
              </a:rPr>
              <a:t>TERCER PREMIO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“Coge mi mano”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Autora: 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María </a:t>
            </a:r>
            <a:r>
              <a:rPr lang="es-ES" dirty="0" err="1" smtClean="0">
                <a:latin typeface="abeatbyKai" panose="00000400000000000000" pitchFamily="2" charset="0"/>
              </a:rPr>
              <a:t>Barrachina</a:t>
            </a:r>
            <a:endParaRPr lang="es-ES" dirty="0">
              <a:latin typeface="abeatbyKai" panose="00000400000000000000" pitchFamily="2" charset="0"/>
            </a:endParaRPr>
          </a:p>
        </p:txBody>
      </p:sp>
      <p:sp>
        <p:nvSpPr>
          <p:cNvPr id="10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48308"/>
      </p:ext>
    </p:extLst>
  </p:cSld>
  <p:clrMapOvr>
    <a:masterClrMapping/>
  </p:clrMapOvr>
  <p:transition spd="slow" advClick="0" advTm="11117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004048" y="1772816"/>
            <a:ext cx="3688408" cy="252028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>
                <a:latin typeface="abeatbyKai" panose="00000400000000000000" pitchFamily="2" charset="0"/>
              </a:rPr>
              <a:t>SEGUNDO PREMIO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“Cada usuario es </a:t>
            </a:r>
            <a:r>
              <a:rPr lang="es-ES" dirty="0" smtClean="0"/>
              <a:t>ú</a:t>
            </a:r>
            <a:r>
              <a:rPr lang="es-ES" dirty="0" smtClean="0">
                <a:latin typeface="abeatbyKai" panose="00000400000000000000" pitchFamily="2" charset="0"/>
              </a:rPr>
              <a:t>nico”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Autora: 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Vanesa Diego</a:t>
            </a:r>
            <a:endParaRPr lang="es-ES" dirty="0">
              <a:latin typeface="abeatbyKai" panose="00000400000000000000" pitchFamily="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212468" cy="2808312"/>
          </a:xfrm>
        </p:spPr>
      </p:pic>
    </p:spTree>
    <p:extLst>
      <p:ext uri="{BB962C8B-B14F-4D97-AF65-F5344CB8AC3E}">
        <p14:creationId xmlns:p14="http://schemas.microsoft.com/office/powerpoint/2010/main" val="12626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53">
        <p14:honeycomb/>
      </p:transition>
    </mc:Choice>
    <mc:Fallback xmlns="">
      <p:transition spd="slow" advClick="0" advTm="100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004048" y="1772816"/>
            <a:ext cx="3688408" cy="252028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abeatbyKai" panose="00000400000000000000" pitchFamily="2" charset="0"/>
              </a:rPr>
              <a:t>PRIMER PREMIO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“EL DESPACHO”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Autor: </a:t>
            </a:r>
          </a:p>
          <a:p>
            <a:pPr algn="ctr"/>
            <a:r>
              <a:rPr lang="es-ES" dirty="0" smtClean="0">
                <a:latin typeface="abeatbyKai" panose="00000400000000000000" pitchFamily="2" charset="0"/>
              </a:rPr>
              <a:t>David S</a:t>
            </a:r>
            <a:r>
              <a:rPr lang="es-ES" dirty="0" smtClean="0"/>
              <a:t>á</a:t>
            </a:r>
            <a:r>
              <a:rPr lang="es-ES" dirty="0" smtClean="0">
                <a:latin typeface="abeatbyKai" panose="00000400000000000000" pitchFamily="2" charset="0"/>
              </a:rPr>
              <a:t>ez</a:t>
            </a:r>
            <a:endParaRPr lang="es-ES" dirty="0">
              <a:latin typeface="abeatbyKai" panose="000004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181723" cy="3136292"/>
          </a:xfrm>
        </p:spPr>
      </p:pic>
    </p:spTree>
    <p:extLst>
      <p:ext uri="{BB962C8B-B14F-4D97-AF65-F5344CB8AC3E}">
        <p14:creationId xmlns:p14="http://schemas.microsoft.com/office/powerpoint/2010/main" val="41281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128">
        <p14:vortex dir="r"/>
      </p:transition>
    </mc:Choice>
    <mc:Fallback xmlns="">
      <p:transition spd="slow" advClick="0" advTm="101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72816"/>
            <a:ext cx="3200400" cy="2376264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6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70">
        <p14:ripple/>
      </p:transition>
    </mc:Choice>
    <mc:Fallback xmlns="">
      <p:transition spd="slow" advClick="0" advTm="11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1096963"/>
            <a:ext cx="2475441" cy="3713162"/>
          </a:xfrm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52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215">
        <p14:glitter pattern="hexagon"/>
      </p:transition>
    </mc:Choice>
    <mc:Fallback xmlns="">
      <p:transition spd="slow" advClick="0" advTm="6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04" y="1096963"/>
            <a:ext cx="2475441" cy="3713162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6963"/>
            <a:ext cx="2484609" cy="3713162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5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63">
        <p14:vortex dir="r"/>
      </p:transition>
    </mc:Choice>
    <mc:Fallback xmlns="">
      <p:transition spd="slow" advClick="0" advTm="60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0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36">
        <p14:shred/>
      </p:transition>
    </mc:Choice>
    <mc:Fallback xmlns="">
      <p:transition spd="slow" advClick="0" advTm="60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50919"/>
            <a:ext cx="3200400" cy="2005250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8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863">
        <p14:flythrough/>
      </p:transition>
    </mc:Choice>
    <mc:Fallback xmlns="">
      <p:transition spd="slow" advClick="0" advTm="5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186611"/>
            <a:ext cx="3200400" cy="3533865"/>
          </a:xfr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203569"/>
      </p:ext>
    </p:extLst>
  </p:cSld>
  <p:clrMapOvr>
    <a:masterClrMapping/>
  </p:clrMapOvr>
  <p:transition spd="slow" advClick="0" advTm="5945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54100"/>
            <a:ext cx="4194175" cy="900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41640"/>
            <a:ext cx="3200400" cy="2223807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844824"/>
            <a:ext cx="3200400" cy="2175520"/>
          </a:xfrm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I Concurso DE fotograf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í</a:t>
            </a: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a: </a:t>
            </a:r>
            <a:b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</a:br>
            <a:r>
              <a:rPr lang="es-ES" sz="2400" dirty="0" smtClean="0">
                <a:solidFill>
                  <a:srgbClr val="000000"/>
                </a:solidFill>
                <a:latin typeface="abeatbyKai" panose="00000400000000000000" pitchFamily="2" charset="0"/>
              </a:rPr>
              <a:t>la imagen del trabajo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41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427">
        <p14:doors dir="vert"/>
      </p:transition>
    </mc:Choice>
    <mc:Fallback xmlns="">
      <p:transition spd="slow" advClick="0" advTm="64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Personalizado 11">
      <a:dk1>
        <a:srgbClr val="000000"/>
      </a:dk1>
      <a:lt1>
        <a:srgbClr val="FFFFFF"/>
      </a:lt1>
      <a:dk2>
        <a:srgbClr val="006600"/>
      </a:dk2>
      <a:lt2>
        <a:srgbClr val="CDD7D9"/>
      </a:lt2>
      <a:accent1>
        <a:srgbClr val="006600"/>
      </a:accent1>
      <a:accent2>
        <a:srgbClr val="006600"/>
      </a:accent2>
      <a:accent3>
        <a:srgbClr val="FFFFFF"/>
      </a:accent3>
      <a:accent4>
        <a:srgbClr val="006600"/>
      </a:accent4>
      <a:accent5>
        <a:srgbClr val="C2AD8D"/>
      </a:accent5>
      <a:accent6>
        <a:srgbClr val="506E94"/>
      </a:accent6>
      <a:hlink>
        <a:srgbClr val="006600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316</TotalTime>
  <Words>166</Words>
  <Application>Microsoft Office PowerPoint</Application>
  <PresentationFormat>Presentación en pantalla (4:3)</PresentationFormat>
  <Paragraphs>38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Ángulos</vt:lpstr>
      <vt:lpstr>I coNCURSO DE FOTOGRAFIA 2014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 la imagen del trabajo social</vt:lpstr>
      <vt:lpstr>I Concurso DE fotografía: la imagen del trabajo social</vt:lpstr>
      <vt:lpstr>I Concurso DE fotografía: la imagen del trabajo social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Premio estatal del trabajo social</dc:title>
  <dc:creator>area.tecnica</dc:creator>
  <cp:lastModifiedBy>comunicacion</cp:lastModifiedBy>
  <cp:revision>23</cp:revision>
  <dcterms:created xsi:type="dcterms:W3CDTF">2014-03-11T11:19:05Z</dcterms:created>
  <dcterms:modified xsi:type="dcterms:W3CDTF">2014-03-18T12:54:25Z</dcterms:modified>
</cp:coreProperties>
</file>